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sldIdLst>
    <p:sldId id="256" r:id="rId3"/>
    <p:sldId id="273" r:id="rId4"/>
    <p:sldId id="261" r:id="rId5"/>
    <p:sldId id="257" r:id="rId6"/>
    <p:sldId id="260" r:id="rId7"/>
    <p:sldId id="267" r:id="rId8"/>
    <p:sldId id="269" r:id="rId9"/>
    <p:sldId id="268" r:id="rId10"/>
    <p:sldId id="270" r:id="rId11"/>
    <p:sldId id="271" r:id="rId12"/>
    <p:sldId id="272" r:id="rId13"/>
    <p:sldId id="262" r:id="rId14"/>
    <p:sldId id="274" r:id="rId15"/>
    <p:sldId id="258" r:id="rId16"/>
    <p:sldId id="275" r:id="rId17"/>
    <p:sldId id="263" r:id="rId18"/>
    <p:sldId id="266" r:id="rId19"/>
    <p:sldId id="264" r:id="rId20"/>
    <p:sldId id="276" r:id="rId21"/>
    <p:sldId id="277" r:id="rId2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CF67C-37A1-427E-AD00-27A647CB663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50066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B7A74-BFEF-49BC-BA44-36687CCB2C4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25201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9D2C1-6D76-4B2B-A785-B3F4605D061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887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BFA1F-A957-473E-9D9A-070485E3A16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6274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D397F-61BA-49F9-B062-74E6C881BA4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87444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80B75-929B-4A8A-B03C-20C4602B3F9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48744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6416B-0CF1-4B0E-93B0-8B235B0EF0B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35776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DBC13-695B-452E-9B22-EE5BA2D85E5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2510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58D47-A524-45A0-ADB5-38CE9401753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5531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31079-5C0F-4976-88A8-34312A99704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83819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87C50C-81E8-410D-806A-F01F857677E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00956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46083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46084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85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86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87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88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89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0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1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2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3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4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5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096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46097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46098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099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0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1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2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3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4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5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6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7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8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09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0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1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2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3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4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5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6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7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8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19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0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1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2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3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4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5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6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7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8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29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0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1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2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3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4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5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6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7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8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39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0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1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2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3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4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5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6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7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8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49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0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1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2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3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4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5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6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7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8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59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0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1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162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3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4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5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6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7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8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69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0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1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2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3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4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5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6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7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8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79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0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1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2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3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4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5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6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7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8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89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0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1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2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3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4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5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6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7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8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199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0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1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2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3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4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5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6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7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8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09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0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1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2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3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4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5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6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7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18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19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0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1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2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3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4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5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6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27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28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6229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30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31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6232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</p:grpSp>
      <p:sp>
        <p:nvSpPr>
          <p:cNvPr id="46233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pl-PL" altLang="pl-PL" noProof="0" smtClean="0"/>
              <a:t>Kliknij, aby edytować styl wzorca tytułu</a:t>
            </a:r>
          </a:p>
        </p:txBody>
      </p:sp>
      <p:sp>
        <p:nvSpPr>
          <p:cNvPr id="46234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pPr lvl="0"/>
            <a:r>
              <a:rPr lang="pl-PL" altLang="pl-PL" noProof="0" smtClean="0"/>
              <a:t>Kliknij, aby edytować styl wzorca podtytułu</a:t>
            </a:r>
          </a:p>
        </p:txBody>
      </p:sp>
      <p:sp>
        <p:nvSpPr>
          <p:cNvPr id="46235" name="Rectangle 155"/>
          <p:cNvSpPr>
            <a:spLocks noGrp="1" noChangeArrowheads="1"/>
          </p:cNvSpPr>
          <p:nvPr>
            <p:ph type="dt" sz="quarter" idx="2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pl-PL" altLang="pl-PL"/>
          </a:p>
        </p:txBody>
      </p:sp>
      <p:sp>
        <p:nvSpPr>
          <p:cNvPr id="46236" name="Rectangle 15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pl-PL" altLang="pl-PL"/>
          </a:p>
        </p:txBody>
      </p:sp>
      <p:sp>
        <p:nvSpPr>
          <p:cNvPr id="46237" name="Rectangle 15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79C4DD2F-A330-4E6D-8653-2A2C158AB5F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9D886-E428-4A3A-9138-C46AD51C1C5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77557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3F876-4E79-417D-91CD-1DFA2FA584F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84158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A65B8-FDE6-467B-88C1-E3DA1036568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28847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B3CD3-FE6E-44B9-800D-BF2CA5D4D17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599685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01091-99CD-4C0C-B9F6-2C67455D33C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317399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F4292-EE41-4209-9AF4-B5AF53390FA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900802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64292B-C074-4A76-A518-AD6AEB87EAC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823239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C897D-F567-45C4-A26E-E6B3FC452E1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237592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7F0FB-90BE-4A46-8D07-9F65A0DA881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339000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F4647-6F8F-47C7-BFBC-23A4EB4227D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58749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 alt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 alt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EB64B3-CF2D-4F9F-A846-168E7EB0CF8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45059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45060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1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2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3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4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5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6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7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8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69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0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1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2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45073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45074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75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76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77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78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79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0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1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2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3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4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5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6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7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8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89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0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1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2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3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4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5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6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7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8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099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0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1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2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3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4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5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6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7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8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09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0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1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2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3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4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5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6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7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8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19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0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1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2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3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4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5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6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7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8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29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0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1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2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3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4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5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6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7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138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39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0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1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2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3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4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5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6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7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8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49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0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1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2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3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4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5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6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7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8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59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0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1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2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3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4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5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6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7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8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69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0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1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2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3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4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5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6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7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8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79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0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1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2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3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4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5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6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7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8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89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90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91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92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93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194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195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196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197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198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199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0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1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2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3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204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l-PL"/>
              </a:p>
            </p:txBody>
          </p:sp>
          <p:sp>
            <p:nvSpPr>
              <p:cNvPr id="45205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6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7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208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</p:grpSp>
      <p:sp>
        <p:nvSpPr>
          <p:cNvPr id="45209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45210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pl-PL" altLang="pl-PL"/>
          </a:p>
        </p:txBody>
      </p:sp>
      <p:sp>
        <p:nvSpPr>
          <p:cNvPr id="45211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pl-PL" altLang="pl-PL"/>
          </a:p>
        </p:txBody>
      </p:sp>
      <p:sp>
        <p:nvSpPr>
          <p:cNvPr id="45212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DD20FBA4-A813-4454-BCE3-9282A63D63B3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45213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pl-PL" altLang="pl-PL"/>
              <a:t>20 marca 1915</a:t>
            </a:r>
          </a:p>
        </p:txBody>
      </p:sp>
      <p:pic>
        <p:nvPicPr>
          <p:cNvPr id="4100" name="Picture 4" descr="http://chomikuj.pl/ImagePreview.aspx?e=7NWgpyILd9eQW0ci8BVT_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219200"/>
            <a:ext cx="9144000" cy="3886200"/>
          </a:xfrm>
        </p:spPr>
        <p:txBody>
          <a:bodyPr/>
          <a:lstStyle/>
          <a:p>
            <a:endParaRPr lang="pl-PL" altLang="pl-PL" sz="4400"/>
          </a:p>
          <a:p>
            <a:r>
              <a:rPr lang="pl-PL" altLang="pl-PL" sz="4400" b="1" i="1">
                <a:latin typeface="Bookman Old Style" pitchFamily="18" charset="0"/>
              </a:rPr>
              <a:t>Nie pozwólmy zapomnieć </a:t>
            </a:r>
          </a:p>
          <a:p>
            <a:r>
              <a:rPr lang="pl-PL" altLang="pl-PL" sz="4400" b="1" i="1">
                <a:latin typeface="Bookman Old Style" pitchFamily="18" charset="0"/>
              </a:rPr>
              <a:t>tamtych dni…</a:t>
            </a:r>
          </a:p>
          <a:p>
            <a:endParaRPr lang="pl-PL" altLang="pl-PL" sz="4400" b="1" i="1">
              <a:latin typeface="Bookman Old Style" pitchFamily="18" charset="0"/>
            </a:endParaRPr>
          </a:p>
          <a:p>
            <a:r>
              <a:rPr lang="pl-PL" altLang="pl-PL">
                <a:latin typeface="Bookman Old Style" pitchFamily="18" charset="0"/>
              </a:rPr>
              <a:t>20 marca 1915 roku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TŁO DO PREZENTACJ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6868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TŁO DO PREZENTACJI"/>
          <p:cNvPicPr>
            <a:picLocks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0"/>
            <a:ext cx="82296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29200" y="2286000"/>
            <a:ext cx="3657600" cy="3840163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altLang="pl-PL">
                <a:latin typeface="Bookman Old Style" pitchFamily="18" charset="0"/>
              </a:rPr>
              <a:t>Plan sytuacyjny plebani wraz z budynkami i kościołem w Staszkówce pochodzący z 1901 roku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38"/>
            <a:ext cx="4686300" cy="689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4" descr="http://chomikuj.pl/ImagePreview.aspx?e=7NWgpyILd9eQW0ci8BVT_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43400" y="3200400"/>
            <a:ext cx="4343400" cy="1600200"/>
          </a:xfrm>
        </p:spPr>
        <p:txBody>
          <a:bodyPr/>
          <a:lstStyle/>
          <a:p>
            <a:endParaRPr lang="pl-PL" altLang="pl-PL"/>
          </a:p>
        </p:txBody>
      </p:sp>
      <p:pic>
        <p:nvPicPr>
          <p:cNvPr id="5124" name="Picture 4" descr="Stary drewniany kościół w Staszków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990600" y="5562600"/>
            <a:ext cx="708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400">
                <a:latin typeface="Bookman Old Style" pitchFamily="18" charset="0"/>
              </a:rPr>
              <a:t>Kościół w Staszkówce – fotografia z 1898 roku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4" descr="http://chomikuj.pl/ImagePreview.aspx?e=7NWgpyILd9eQW0ci8BVT_Q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2225"/>
            <a:ext cx="9144000" cy="6835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267200" y="2438400"/>
            <a:ext cx="4724400" cy="487363"/>
          </a:xfrm>
        </p:spPr>
        <p:txBody>
          <a:bodyPr/>
          <a:lstStyle/>
          <a:p>
            <a:r>
              <a:rPr lang="pl-PL" altLang="pl-PL" sz="4000">
                <a:latin typeface="Bookman Old Style" pitchFamily="18" charset="0"/>
              </a:rPr>
              <a:t>Cudowny obraz Matki Bożej w drewnianym kościele w Staszkówce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4117975" cy="643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15364" name="Picture 4" descr="wykaz spalonych przedmiotów w koście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26" b="62862"/>
          <a:stretch>
            <a:fillRect/>
          </a:stretch>
        </p:blipFill>
        <p:spPr bwMode="auto">
          <a:xfrm>
            <a:off x="228600" y="228600"/>
            <a:ext cx="89154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89154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229600" cy="1143000"/>
          </a:xfrm>
        </p:spPr>
        <p:txBody>
          <a:bodyPr/>
          <a:lstStyle/>
          <a:p>
            <a:endParaRPr lang="pl-PL" altLang="pl-PL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26"/>
          <a:stretch>
            <a:fillRect/>
          </a:stretch>
        </p:blipFill>
        <p:spPr bwMode="auto">
          <a:xfrm>
            <a:off x="-33338" y="304800"/>
            <a:ext cx="9177338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18436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3820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19460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"/>
            <a:ext cx="83820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609600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altLang="pl-PL" sz="7200"/>
              <a:t>Wartość  całego spalonego kościoła została oceniona na </a:t>
            </a:r>
            <a:r>
              <a:rPr lang="pl-PL" altLang="pl-PL" sz="7200">
                <a:solidFill>
                  <a:srgbClr val="FF3300"/>
                </a:solidFill>
              </a:rPr>
              <a:t>108869</a:t>
            </a:r>
            <a:r>
              <a:rPr lang="pl-PL" altLang="pl-PL" sz="7200"/>
              <a:t> koron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572000"/>
            <a:ext cx="8305800" cy="1554163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altLang="pl-PL"/>
              <a:t>Korona z głowy Matki Bożej Staszkowskiej znaleziona w pogorzelisku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7" t="33499" r="9033"/>
          <a:stretch>
            <a:fillRect/>
          </a:stretch>
        </p:blipFill>
        <p:spPr bwMode="auto">
          <a:xfrm>
            <a:off x="457200" y="381000"/>
            <a:ext cx="8229600" cy="423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600200"/>
            <a:ext cx="9372600" cy="44989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l-PL" altLang="pl-PL" sz="5400"/>
              <a:t>DOBRY BOŻE PROSZĘ CIEBIE</a:t>
            </a:r>
          </a:p>
          <a:p>
            <a:pPr>
              <a:buFont typeface="Arial" charset="0"/>
              <a:buNone/>
            </a:pPr>
            <a:endParaRPr lang="pl-PL" altLang="pl-PL" sz="5400"/>
          </a:p>
          <a:p>
            <a:pPr>
              <a:buFont typeface="Arial" charset="0"/>
              <a:buNone/>
            </a:pPr>
            <a:r>
              <a:rPr lang="pl-PL" altLang="pl-PL" sz="5400"/>
              <a:t>WSZYSTKICH ZMARŁYCH </a:t>
            </a:r>
          </a:p>
          <a:p>
            <a:pPr>
              <a:buFont typeface="Arial" charset="0"/>
              <a:buNone/>
            </a:pPr>
            <a:endParaRPr lang="pl-PL" altLang="pl-PL" sz="5400"/>
          </a:p>
          <a:p>
            <a:pPr>
              <a:buFont typeface="Arial" charset="0"/>
              <a:buNone/>
            </a:pPr>
            <a:r>
              <a:rPr lang="pl-PL" altLang="pl-PL" sz="5400"/>
              <a:t>WEŹ DO SIEBIE…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7543800" cy="642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5943600"/>
            <a:ext cx="8305800" cy="792163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altLang="pl-PL"/>
              <a:t>PLEBANIA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13" descr="http://www.nienaltowski.net/ramka2.gif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78313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9" name="Picture 5" descr="http://www.ekofeder.pl/images/topSlider/promieni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667000"/>
            <a:ext cx="5194300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1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381000" y="1143000"/>
            <a:ext cx="8540750" cy="1143000"/>
          </a:xfrm>
        </p:spPr>
        <p:txBody>
          <a:bodyPr/>
          <a:lstStyle/>
          <a:p>
            <a:r>
              <a:rPr lang="pl-PL" altLang="pl-PL"/>
              <a:t>Powstawanie ze zgliszczy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10" descr="http://chomikuj.pl/ImagePreview.aspx?id=138642916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" r="5826" b="10466"/>
          <a:stretch>
            <a:fillRect/>
          </a:stretch>
        </p:blipFill>
        <p:spPr bwMode="auto">
          <a:xfrm>
            <a:off x="914400" y="228600"/>
            <a:ext cx="6934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066800" y="4572000"/>
            <a:ext cx="6553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3600"/>
              <a:t>Budynek, który służył jako kaplica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zgliszcza kościoł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38200"/>
            <a:ext cx="8710613" cy="412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953000"/>
            <a:ext cx="7543800" cy="1249363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altLang="pl-PL"/>
              <a:t>Zgliszcza po pożarze staszkowskiego kościoła. Ocalała tylko dzwonnica.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10" descr="http://chomikuj.pl/ImagePreview.aspx?id=138642916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724400" y="762000"/>
            <a:ext cx="3962400" cy="1981200"/>
          </a:xfrm>
        </p:spPr>
        <p:txBody>
          <a:bodyPr/>
          <a:lstStyle/>
          <a:p>
            <a:r>
              <a:rPr lang="pl-PL" altLang="pl-PL" sz="4000"/>
              <a:t>Nowy kościół w Staszkówce</a:t>
            </a:r>
            <a:br>
              <a:rPr lang="pl-PL" altLang="pl-PL" sz="4000"/>
            </a:br>
            <a:r>
              <a:rPr lang="pl-PL" altLang="pl-PL" sz="4000"/>
              <a:t/>
            </a:r>
            <a:br>
              <a:rPr lang="pl-PL" altLang="pl-PL" sz="4000"/>
            </a:br>
            <a:r>
              <a:rPr lang="pl-PL" altLang="pl-PL" sz="2800"/>
              <a:t>Stan z 1933 roku</a:t>
            </a:r>
          </a:p>
        </p:txBody>
      </p:sp>
      <p:pic>
        <p:nvPicPr>
          <p:cNvPr id="12292" name="Picture 4" descr="koścół staz z 33 rok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4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10" descr="http://chomikuj.pl/ImagePreview.aspx?id=138642916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3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/>
              <a:t>Modlitwa o pokój św. Franciszka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990600" y="1066800"/>
            <a:ext cx="7162800" cy="584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/>
              <a:t/>
            </a:r>
            <a:br>
              <a:rPr lang="pl-PL" altLang="pl-PL"/>
            </a:br>
            <a:r>
              <a:rPr lang="pl-PL" altLang="pl-PL" sz="2400"/>
              <a:t>O Panie, uczyń z nas narzędzia Twego pokoju,</a:t>
            </a:r>
            <a:br>
              <a:rPr lang="pl-PL" altLang="pl-PL" sz="2400"/>
            </a:br>
            <a:r>
              <a:rPr lang="pl-PL" altLang="pl-PL" sz="2400"/>
              <a:t>abyśmy siali miłość tam, gdzie panuje nienawiść;</a:t>
            </a:r>
            <a:br>
              <a:rPr lang="pl-PL" altLang="pl-PL" sz="2400"/>
            </a:br>
            <a:r>
              <a:rPr lang="pl-PL" altLang="pl-PL" sz="2400"/>
              <a:t>wybaczenie, tam gdzie panuje krzywda;</a:t>
            </a:r>
            <a:br>
              <a:rPr lang="pl-PL" altLang="pl-PL" sz="2400"/>
            </a:br>
            <a:r>
              <a:rPr lang="pl-PL" altLang="pl-PL" sz="2400"/>
              <a:t>jedność, tam gdzie panuje zwątpienie;</a:t>
            </a:r>
            <a:br>
              <a:rPr lang="pl-PL" altLang="pl-PL" sz="2400"/>
            </a:br>
            <a:r>
              <a:rPr lang="pl-PL" altLang="pl-PL" sz="2400"/>
              <a:t>nadzieję, tam gdzie panuje rozpacz;</a:t>
            </a:r>
            <a:br>
              <a:rPr lang="pl-PL" altLang="pl-PL" sz="2400"/>
            </a:br>
            <a:r>
              <a:rPr lang="pl-PL" altLang="pl-PL" sz="2400"/>
              <a:t>światło, tam gdzie panuje mrok;</a:t>
            </a:r>
            <a:br>
              <a:rPr lang="pl-PL" altLang="pl-PL" sz="2400"/>
            </a:br>
            <a:r>
              <a:rPr lang="pl-PL" altLang="pl-PL" sz="2400"/>
              <a:t>radość, tam gdzie panuje smutek.</a:t>
            </a:r>
            <a:br>
              <a:rPr lang="pl-PL" altLang="pl-PL" sz="2400"/>
            </a:br>
            <a:r>
              <a:rPr lang="pl-PL" altLang="pl-PL" sz="2400"/>
              <a:t>Spraw abyśmy mogli</a:t>
            </a:r>
            <a:br>
              <a:rPr lang="pl-PL" altLang="pl-PL" sz="2400"/>
            </a:br>
            <a:r>
              <a:rPr lang="pl-PL" altLang="pl-PL" sz="2400"/>
              <a:t>nie tyle szukać pociechy, co pociechę dawać;</a:t>
            </a:r>
            <a:br>
              <a:rPr lang="pl-PL" altLang="pl-PL" sz="2400"/>
            </a:br>
            <a:r>
              <a:rPr lang="pl-PL" altLang="pl-PL" sz="2400"/>
              <a:t>nie tyle szukać zrozumienia, co rozumieć;</a:t>
            </a:r>
            <a:br>
              <a:rPr lang="pl-PL" altLang="pl-PL" sz="2400"/>
            </a:br>
            <a:r>
              <a:rPr lang="pl-PL" altLang="pl-PL" sz="2400"/>
              <a:t>nie tyle szukać miłości, co kochać;</a:t>
            </a:r>
            <a:br>
              <a:rPr lang="pl-PL" altLang="pl-PL" sz="2400"/>
            </a:br>
            <a:r>
              <a:rPr lang="pl-PL" altLang="pl-PL" sz="2400"/>
              <a:t>albowiem dając   otrzymujemy;</a:t>
            </a:r>
            <a:br>
              <a:rPr lang="pl-PL" altLang="pl-PL" sz="2400"/>
            </a:br>
            <a:r>
              <a:rPr lang="pl-PL" altLang="pl-PL" sz="2400"/>
              <a:t>wybaczając   zyskujemy przebaczenie;</a:t>
            </a:r>
            <a:br>
              <a:rPr lang="pl-PL" altLang="pl-PL" sz="2400"/>
            </a:br>
            <a:r>
              <a:rPr lang="pl-PL" altLang="pl-PL" sz="2400"/>
              <a:t>a umierając, rodzimy się do wiecznego życia,</a:t>
            </a:r>
            <a:br>
              <a:rPr lang="pl-PL" altLang="pl-PL" sz="2400"/>
            </a:br>
            <a:r>
              <a:rPr lang="pl-PL" altLang="pl-PL" sz="2400"/>
              <a:t>przez Jezusa Chrystusa, Pana naszego.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/>
          </a:p>
        </p:txBody>
      </p:sp>
      <p:pic>
        <p:nvPicPr>
          <p:cNvPr id="50180" name="Picture 10" descr="http://chomikuj.pl/ImagePreview.aspx?id=138642916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3813"/>
            <a:ext cx="9144000" cy="6881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371600" y="1905000"/>
            <a:ext cx="7010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5400"/>
              <a:t>Dziękujemy za uwagę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ompas">
  <a:themeElements>
    <a:clrScheme name="Kompas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Komp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ompas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mpas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471</TotalTime>
  <Words>106</Words>
  <Application>Microsoft Office PowerPoint</Application>
  <PresentationFormat>Pokaz na ekranie (4:3)</PresentationFormat>
  <Paragraphs>24</Paragraphs>
  <Slides>20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20</vt:i4>
      </vt:variant>
    </vt:vector>
  </HeadingPairs>
  <TitlesOfParts>
    <vt:vector size="27" baseType="lpstr">
      <vt:lpstr>Arial</vt:lpstr>
      <vt:lpstr>Tahoma</vt:lpstr>
      <vt:lpstr>Times New Roman</vt:lpstr>
      <vt:lpstr>Wingdings</vt:lpstr>
      <vt:lpstr>Bookman Old Style</vt:lpstr>
      <vt:lpstr>Projekt domyślny</vt:lpstr>
      <vt:lpstr>Kompas</vt:lpstr>
      <vt:lpstr>20 marca 1915</vt:lpstr>
      <vt:lpstr>Prezentacja programu PowerPoint</vt:lpstr>
      <vt:lpstr>Prezentacja programu PowerPoint</vt:lpstr>
      <vt:lpstr>Prezentacja programu PowerPoint</vt:lpstr>
      <vt:lpstr>Cudowny obraz Matki Bożej w drewnianym kościele w Staszkówce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Powstawanie ze zgliszczy …</vt:lpstr>
      <vt:lpstr>Prezentacja programu PowerPoint</vt:lpstr>
      <vt:lpstr>Prezentacja programu PowerPoint</vt:lpstr>
      <vt:lpstr>Nowy kościół w Staszkówce  Stan z 1933 roku</vt:lpstr>
      <vt:lpstr>Modlitwa o pokój św. Franciszka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10</cp:revision>
  <cp:lastPrinted>1601-01-01T00:00:00Z</cp:lastPrinted>
  <dcterms:created xsi:type="dcterms:W3CDTF">1601-01-01T00:00:00Z</dcterms:created>
  <dcterms:modified xsi:type="dcterms:W3CDTF">2015-03-20T22:06:42Z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